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38" y="-2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32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798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51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386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93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40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902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25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128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262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002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BEDCA-A1D8-4A8D-8155-800D9A27C306}" type="datetimeFigureOut">
              <a:rPr lang="en-US" smtClean="0"/>
              <a:t>11/20/2013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57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Ben </a:t>
            </a:r>
            <a:r>
              <a:rPr lang="en-US" dirty="0" err="1" smtClean="0"/>
              <a:t>Holleran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Introduction to GPIO Pins on the </a:t>
            </a:r>
            <a:r>
              <a:rPr lang="en-US" dirty="0" err="1" smtClean="0"/>
              <a:t>RaspberryPi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314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Ben\Downloads\RaspberryPi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81" b="98079" l="3770" r="93977">
                        <a14:foregroundMark x1="75053" y1="12380" x2="75053" y2="12380"/>
                        <a14:foregroundMark x1="37894" y1="13447" x2="37894" y2="13447"/>
                        <a14:foregroundMark x1="33484" y1="17538" x2="33484" y2="17538"/>
                        <a14:foregroundMark x1="34195" y1="11633" x2="37325" y2="11846"/>
                        <a14:foregroundMark x1="33033" y1="15155" x2="32891" y2="17858"/>
                        <a14:foregroundMark x1="32179" y1="14514" x2="32464" y2="17218"/>
                        <a14:foregroundMark x1="33246" y1="18285" x2="35262" y2="20953"/>
                        <a14:foregroundMark x1="34551" y1="10886" x2="36045" y2="10032"/>
                        <a14:foregroundMark x1="5336" y1="49342" x2="31681" y2="959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066800"/>
            <a:ext cx="8916458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2400"/>
            <a:ext cx="8229600" cy="1143000"/>
          </a:xfrm>
        </p:spPr>
        <p:txBody>
          <a:bodyPr/>
          <a:lstStyle/>
          <a:p>
            <a:r>
              <a:rPr lang="en-US" dirty="0" smtClean="0"/>
              <a:t>Raspberry 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685800"/>
            <a:ext cx="8229600" cy="4525963"/>
          </a:xfrm>
        </p:spPr>
        <p:txBody>
          <a:bodyPr/>
          <a:lstStyle/>
          <a:p>
            <a:r>
              <a:rPr lang="en-US" dirty="0" smtClean="0"/>
              <a:t>Credit Card Size</a:t>
            </a:r>
          </a:p>
          <a:p>
            <a:r>
              <a:rPr lang="en-US" dirty="0" smtClean="0"/>
              <a:t>ARM 700MHz</a:t>
            </a:r>
          </a:p>
          <a:p>
            <a:r>
              <a:rPr lang="en-US" dirty="0" smtClean="0"/>
              <a:t>$25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4876800"/>
            <a:ext cx="31527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3200" dirty="0" err="1" smtClean="0"/>
              <a:t>Raspbian</a:t>
            </a:r>
            <a:endParaRPr lang="en-US" sz="32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FreeBSD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Android  2.3 &amp; 4.0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61322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Specs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Broadcom ARM 700MHz</a:t>
            </a:r>
          </a:p>
          <a:p>
            <a:r>
              <a:rPr lang="en-US" dirty="0" smtClean="0"/>
              <a:t>256 MB or 512MB RAM</a:t>
            </a:r>
          </a:p>
          <a:p>
            <a:r>
              <a:rPr lang="en-US" dirty="0" smtClean="0"/>
              <a:t>Integrated Graphics </a:t>
            </a:r>
            <a:r>
              <a:rPr lang="en-US" dirty="0"/>
              <a:t>C</a:t>
            </a:r>
            <a:r>
              <a:rPr lang="en-US" dirty="0" smtClean="0"/>
              <a:t>apable of 1080p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28600" y="3505200"/>
            <a:ext cx="8686800" cy="3046988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USB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Ethernet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HDMI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3200" dirty="0"/>
          </a:p>
          <a:p>
            <a:pPr marL="285750" indent="-285750">
              <a:buFont typeface="Arial" pitchFamily="34" charset="0"/>
              <a:buChar char="•"/>
            </a:pPr>
            <a:endParaRPr lang="en-US" sz="3200" dirty="0" smtClean="0"/>
          </a:p>
          <a:p>
            <a:endParaRPr lang="en-US" sz="32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Audio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Video Out</a:t>
            </a:r>
            <a:endParaRPr lang="en-US" sz="32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SD Card Slot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3200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2590800" y="5715000"/>
            <a:ext cx="373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GPIO Headers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81319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Ben\Downloads\WiringPi-GPIO-Pinou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295400"/>
            <a:ext cx="3619500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GPIO 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81600" cy="4525963"/>
          </a:xfrm>
        </p:spPr>
        <p:txBody>
          <a:bodyPr/>
          <a:lstStyle/>
          <a:p>
            <a:r>
              <a:rPr lang="en-US" dirty="0" smtClean="0"/>
              <a:t>General Purpose I/O</a:t>
            </a:r>
          </a:p>
          <a:p>
            <a:r>
              <a:rPr lang="en-US" dirty="0" smtClean="0"/>
              <a:t>3.3V with no Overvoltage Protection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2277696"/>
              </p:ext>
            </p:extLst>
          </p:nvPr>
        </p:nvGraphicFramePr>
        <p:xfrm>
          <a:off x="609600" y="3382646"/>
          <a:ext cx="4800600" cy="31515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300"/>
                <a:gridCol w="2400300"/>
              </a:tblGrid>
              <a:tr h="787876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I</a:t>
                      </a:r>
                      <a:r>
                        <a:rPr lang="en-US" sz="3600" baseline="30000" dirty="0" smtClean="0"/>
                        <a:t>2</a:t>
                      </a:r>
                      <a:r>
                        <a:rPr lang="en-US" sz="3600" dirty="0" smtClean="0"/>
                        <a:t>C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8,9</a:t>
                      </a:r>
                      <a:endParaRPr lang="en-US" sz="3600" dirty="0"/>
                    </a:p>
                  </a:txBody>
                  <a:tcPr/>
                </a:tc>
              </a:tr>
              <a:tr h="787876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SPI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12,13,14</a:t>
                      </a:r>
                      <a:endParaRPr lang="en-US" sz="3600" dirty="0"/>
                    </a:p>
                  </a:txBody>
                  <a:tcPr/>
                </a:tc>
              </a:tr>
              <a:tr h="787876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UART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15,16</a:t>
                      </a:r>
                      <a:endParaRPr lang="en-US" sz="3600" dirty="0"/>
                    </a:p>
                  </a:txBody>
                  <a:tcPr/>
                </a:tc>
              </a:tr>
              <a:tr h="787876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Full Port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Green</a:t>
                      </a:r>
                      <a:endParaRPr lang="en-US" sz="3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4099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GPIO Header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built in ADC</a:t>
            </a:r>
          </a:p>
          <a:p>
            <a:r>
              <a:rPr lang="en-US" dirty="0" smtClean="0"/>
              <a:t>One PWM pin</a:t>
            </a:r>
          </a:p>
          <a:p>
            <a:pPr lvl="1"/>
            <a:r>
              <a:rPr lang="en-US" dirty="0" smtClean="0"/>
              <a:t>All others Software</a:t>
            </a:r>
          </a:p>
          <a:p>
            <a:r>
              <a:rPr lang="en-US" dirty="0" smtClean="0"/>
              <a:t>Current Limits Absolute Max</a:t>
            </a:r>
          </a:p>
          <a:p>
            <a:pPr lvl="1"/>
            <a:r>
              <a:rPr lang="en-US" dirty="0" smtClean="0"/>
              <a:t>Source 50mA</a:t>
            </a:r>
          </a:p>
          <a:p>
            <a:pPr lvl="1"/>
            <a:r>
              <a:rPr lang="en-US" dirty="0" smtClean="0"/>
              <a:t>Sink 15mA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195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Ben\Downloads\WiringPi-GPIO-Pinou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575" y="1752600"/>
            <a:ext cx="3619500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en-US" dirty="0"/>
              <a:t>C</a:t>
            </a:r>
            <a:r>
              <a:rPr lang="en-US" dirty="0" smtClean="0"/>
              <a:t>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Requires </a:t>
            </a:r>
            <a:r>
              <a:rPr lang="en-US" dirty="0" err="1" smtClean="0"/>
              <a:t>Rasbian</a:t>
            </a:r>
            <a:r>
              <a:rPr lang="en-US" dirty="0" smtClean="0"/>
              <a:t>, WiringPi2-Python Library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0" i="0" u="none" strike="noStrike" dirty="0" smtClean="0">
                <a:solidFill>
                  <a:srgbClr val="425AD6"/>
                </a:solidFill>
                <a:effectLst/>
                <a:latin typeface="Ubuntu Mono"/>
              </a:rPr>
              <a:t>import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wiringpi2 </a:t>
            </a:r>
            <a:r>
              <a:rPr lang="en-US" b="0" i="0" u="none" strike="noStrike" dirty="0" smtClean="0">
                <a:solidFill>
                  <a:srgbClr val="425AD6"/>
                </a:solidFill>
                <a:effectLst/>
                <a:latin typeface="Ubuntu Mono"/>
              </a:rPr>
              <a:t>as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</a:t>
            </a: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wiringpi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HIGH 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=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1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LOW 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=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0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OUTPUT 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=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1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INPUT 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=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0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wiringpi</a:t>
            </a:r>
            <a:r>
              <a:rPr lang="en-US" b="0" i="0" u="none" strike="noStrike" dirty="0" err="1" smtClean="0">
                <a:solidFill>
                  <a:srgbClr val="93A1A1"/>
                </a:solidFill>
                <a:effectLst/>
                <a:latin typeface="Ubuntu Mono"/>
              </a:rPr>
              <a:t>.</a:t>
            </a: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wiringPiSetup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()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wiringpi</a:t>
            </a:r>
            <a:r>
              <a:rPr lang="en-US" b="0" i="0" u="none" strike="noStrike" dirty="0" err="1" smtClean="0">
                <a:solidFill>
                  <a:srgbClr val="93A1A1"/>
                </a:solidFill>
                <a:effectLst/>
                <a:latin typeface="Ubuntu Mono"/>
              </a:rPr>
              <a:t>.</a:t>
            </a: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pinMode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(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8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,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OUTPUT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)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wiringpi</a:t>
            </a:r>
            <a:r>
              <a:rPr lang="en-US" b="0" i="0" u="none" strike="noStrike" dirty="0" err="1" smtClean="0">
                <a:solidFill>
                  <a:srgbClr val="93A1A1"/>
                </a:solidFill>
                <a:effectLst/>
                <a:latin typeface="Ubuntu Mono"/>
              </a:rPr>
              <a:t>.</a:t>
            </a: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digitalWrite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(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8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,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HIGH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)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133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121</Words>
  <Application>Microsoft Office PowerPoint</Application>
  <PresentationFormat>On-screen Show (4:3)</PresentationFormat>
  <Paragraphs>54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Ben Holleran</vt:lpstr>
      <vt:lpstr>Raspberry Pi</vt:lpstr>
      <vt:lpstr>Hardware Specs</vt:lpstr>
      <vt:lpstr>GPIO Header</vt:lpstr>
      <vt:lpstr>GPIO Header (Continued)</vt:lpstr>
      <vt:lpstr>Example Code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</dc:creator>
  <cp:lastModifiedBy>Ben</cp:lastModifiedBy>
  <cp:revision>38</cp:revision>
  <dcterms:created xsi:type="dcterms:W3CDTF">2013-11-20T14:58:42Z</dcterms:created>
  <dcterms:modified xsi:type="dcterms:W3CDTF">2013-11-20T20:42:23Z</dcterms:modified>
</cp:coreProperties>
</file>

<file path=docProps/thumbnail.jpeg>
</file>